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9134475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B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10" d="100"/>
          <a:sy n="110" d="100"/>
        </p:scale>
        <p:origin x="1626" y="-28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086" y="2356703"/>
            <a:ext cx="7764304" cy="5013407"/>
          </a:xfrm>
        </p:spPr>
        <p:txBody>
          <a:bodyPr anchor="b"/>
          <a:lstStyle>
            <a:lvl1pPr algn="ctr">
              <a:defRPr sz="599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810" y="7563446"/>
            <a:ext cx="6850856" cy="3476717"/>
          </a:xfrm>
        </p:spPr>
        <p:txBody>
          <a:bodyPr/>
          <a:lstStyle>
            <a:lvl1pPr marL="0" indent="0" algn="ctr">
              <a:buNone/>
              <a:defRPr sz="2398"/>
            </a:lvl1pPr>
            <a:lvl2pPr marL="456743" indent="0" algn="ctr">
              <a:buNone/>
              <a:defRPr sz="1998"/>
            </a:lvl2pPr>
            <a:lvl3pPr marL="913486" indent="0" algn="ctr">
              <a:buNone/>
              <a:defRPr sz="1798"/>
            </a:lvl3pPr>
            <a:lvl4pPr marL="1370228" indent="0" algn="ctr">
              <a:buNone/>
              <a:defRPr sz="1598"/>
            </a:lvl4pPr>
            <a:lvl5pPr marL="1826971" indent="0" algn="ctr">
              <a:buNone/>
              <a:defRPr sz="1598"/>
            </a:lvl5pPr>
            <a:lvl6pPr marL="2283714" indent="0" algn="ctr">
              <a:buNone/>
              <a:defRPr sz="1598"/>
            </a:lvl6pPr>
            <a:lvl7pPr marL="2740457" indent="0" algn="ctr">
              <a:buNone/>
              <a:defRPr sz="1598"/>
            </a:lvl7pPr>
            <a:lvl8pPr marL="3197200" indent="0" algn="ctr">
              <a:buNone/>
              <a:defRPr sz="1598"/>
            </a:lvl8pPr>
            <a:lvl9pPr marL="3653942" indent="0" algn="ctr">
              <a:buNone/>
              <a:defRPr sz="1598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61597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9409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36859" y="766678"/>
            <a:ext cx="1969621" cy="1220351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7995" y="766678"/>
            <a:ext cx="5794683" cy="1220351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13915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1929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238" y="3590057"/>
            <a:ext cx="7878485" cy="5990088"/>
          </a:xfrm>
        </p:spPr>
        <p:txBody>
          <a:bodyPr anchor="b"/>
          <a:lstStyle>
            <a:lvl1pPr>
              <a:defRPr sz="599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238" y="9636813"/>
            <a:ext cx="7878485" cy="3150046"/>
          </a:xfrm>
        </p:spPr>
        <p:txBody>
          <a:bodyPr/>
          <a:lstStyle>
            <a:lvl1pPr marL="0" indent="0">
              <a:buNone/>
              <a:defRPr sz="2398">
                <a:solidFill>
                  <a:schemeClr val="tx1"/>
                </a:solidFill>
              </a:defRPr>
            </a:lvl1pPr>
            <a:lvl2pPr marL="456743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2pPr>
            <a:lvl3pPr marL="913486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3pPr>
            <a:lvl4pPr marL="137022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6971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3714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40457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720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3942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0557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7995" y="3833390"/>
            <a:ext cx="3882152" cy="91368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4328" y="3833390"/>
            <a:ext cx="3882152" cy="913680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7520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5" y="766681"/>
            <a:ext cx="7878485" cy="278337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86" y="3530053"/>
            <a:ext cx="3864310" cy="1730025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743" indent="0">
              <a:buNone/>
              <a:defRPr sz="1998" b="1"/>
            </a:lvl2pPr>
            <a:lvl3pPr marL="913486" indent="0">
              <a:buNone/>
              <a:defRPr sz="1798" b="1"/>
            </a:lvl3pPr>
            <a:lvl4pPr marL="1370228" indent="0">
              <a:buNone/>
              <a:defRPr sz="1598" b="1"/>
            </a:lvl4pPr>
            <a:lvl5pPr marL="1826971" indent="0">
              <a:buNone/>
              <a:defRPr sz="1598" b="1"/>
            </a:lvl5pPr>
            <a:lvl6pPr marL="2283714" indent="0">
              <a:buNone/>
              <a:defRPr sz="1598" b="1"/>
            </a:lvl6pPr>
            <a:lvl7pPr marL="2740457" indent="0">
              <a:buNone/>
              <a:defRPr sz="1598" b="1"/>
            </a:lvl7pPr>
            <a:lvl8pPr marL="3197200" indent="0">
              <a:buNone/>
              <a:defRPr sz="1598" b="1"/>
            </a:lvl8pPr>
            <a:lvl9pPr marL="3653942" indent="0">
              <a:buNone/>
              <a:defRPr sz="1598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86" y="5260078"/>
            <a:ext cx="3864310" cy="77367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4328" y="3530053"/>
            <a:ext cx="3883342" cy="1730025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743" indent="0">
              <a:buNone/>
              <a:defRPr sz="1998" b="1"/>
            </a:lvl2pPr>
            <a:lvl3pPr marL="913486" indent="0">
              <a:buNone/>
              <a:defRPr sz="1798" b="1"/>
            </a:lvl3pPr>
            <a:lvl4pPr marL="1370228" indent="0">
              <a:buNone/>
              <a:defRPr sz="1598" b="1"/>
            </a:lvl4pPr>
            <a:lvl5pPr marL="1826971" indent="0">
              <a:buNone/>
              <a:defRPr sz="1598" b="1"/>
            </a:lvl5pPr>
            <a:lvl6pPr marL="2283714" indent="0">
              <a:buNone/>
              <a:defRPr sz="1598" b="1"/>
            </a:lvl6pPr>
            <a:lvl7pPr marL="2740457" indent="0">
              <a:buNone/>
              <a:defRPr sz="1598" b="1"/>
            </a:lvl7pPr>
            <a:lvl8pPr marL="3197200" indent="0">
              <a:buNone/>
              <a:defRPr sz="1598" b="1"/>
            </a:lvl8pPr>
            <a:lvl9pPr marL="3653942" indent="0">
              <a:buNone/>
              <a:defRPr sz="1598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4328" y="5260078"/>
            <a:ext cx="3883342" cy="773678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82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9055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10283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5" y="960014"/>
            <a:ext cx="2946106" cy="3360050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3342" y="2073367"/>
            <a:ext cx="4624328" cy="10233485"/>
          </a:xfrm>
        </p:spPr>
        <p:txBody>
          <a:bodyPr/>
          <a:lstStyle>
            <a:lvl1pPr>
              <a:defRPr sz="3197"/>
            </a:lvl1pPr>
            <a:lvl2pPr>
              <a:defRPr sz="2797"/>
            </a:lvl2pPr>
            <a:lvl3pPr>
              <a:defRPr sz="2398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85" y="4320064"/>
            <a:ext cx="2946106" cy="8003453"/>
          </a:xfrm>
        </p:spPr>
        <p:txBody>
          <a:bodyPr/>
          <a:lstStyle>
            <a:lvl1pPr marL="0" indent="0">
              <a:buNone/>
              <a:defRPr sz="1598"/>
            </a:lvl1pPr>
            <a:lvl2pPr marL="456743" indent="0">
              <a:buNone/>
              <a:defRPr sz="1399"/>
            </a:lvl2pPr>
            <a:lvl3pPr marL="913486" indent="0">
              <a:buNone/>
              <a:defRPr sz="1199"/>
            </a:lvl3pPr>
            <a:lvl4pPr marL="1370228" indent="0">
              <a:buNone/>
              <a:defRPr sz="999"/>
            </a:lvl4pPr>
            <a:lvl5pPr marL="1826971" indent="0">
              <a:buNone/>
              <a:defRPr sz="999"/>
            </a:lvl5pPr>
            <a:lvl6pPr marL="2283714" indent="0">
              <a:buNone/>
              <a:defRPr sz="999"/>
            </a:lvl6pPr>
            <a:lvl7pPr marL="2740457" indent="0">
              <a:buNone/>
              <a:defRPr sz="999"/>
            </a:lvl7pPr>
            <a:lvl8pPr marL="3197200" indent="0">
              <a:buNone/>
              <a:defRPr sz="999"/>
            </a:lvl8pPr>
            <a:lvl9pPr marL="3653942" indent="0">
              <a:buNone/>
              <a:defRPr sz="999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0242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5" y="960014"/>
            <a:ext cx="2946106" cy="3360050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3342" y="2073367"/>
            <a:ext cx="4624328" cy="10233485"/>
          </a:xfrm>
        </p:spPr>
        <p:txBody>
          <a:bodyPr anchor="t"/>
          <a:lstStyle>
            <a:lvl1pPr marL="0" indent="0">
              <a:buNone/>
              <a:defRPr sz="3197"/>
            </a:lvl1pPr>
            <a:lvl2pPr marL="456743" indent="0">
              <a:buNone/>
              <a:defRPr sz="2797"/>
            </a:lvl2pPr>
            <a:lvl3pPr marL="913486" indent="0">
              <a:buNone/>
              <a:defRPr sz="2398"/>
            </a:lvl3pPr>
            <a:lvl4pPr marL="1370228" indent="0">
              <a:buNone/>
              <a:defRPr sz="1998"/>
            </a:lvl4pPr>
            <a:lvl5pPr marL="1826971" indent="0">
              <a:buNone/>
              <a:defRPr sz="1998"/>
            </a:lvl5pPr>
            <a:lvl6pPr marL="2283714" indent="0">
              <a:buNone/>
              <a:defRPr sz="1998"/>
            </a:lvl6pPr>
            <a:lvl7pPr marL="2740457" indent="0">
              <a:buNone/>
              <a:defRPr sz="1998"/>
            </a:lvl7pPr>
            <a:lvl8pPr marL="3197200" indent="0">
              <a:buNone/>
              <a:defRPr sz="1998"/>
            </a:lvl8pPr>
            <a:lvl9pPr marL="3653942" indent="0">
              <a:buNone/>
              <a:defRPr sz="1998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85" y="4320064"/>
            <a:ext cx="2946106" cy="8003453"/>
          </a:xfrm>
        </p:spPr>
        <p:txBody>
          <a:bodyPr/>
          <a:lstStyle>
            <a:lvl1pPr marL="0" indent="0">
              <a:buNone/>
              <a:defRPr sz="1598"/>
            </a:lvl1pPr>
            <a:lvl2pPr marL="456743" indent="0">
              <a:buNone/>
              <a:defRPr sz="1399"/>
            </a:lvl2pPr>
            <a:lvl3pPr marL="913486" indent="0">
              <a:buNone/>
              <a:defRPr sz="1199"/>
            </a:lvl3pPr>
            <a:lvl4pPr marL="1370228" indent="0">
              <a:buNone/>
              <a:defRPr sz="999"/>
            </a:lvl4pPr>
            <a:lvl5pPr marL="1826971" indent="0">
              <a:buNone/>
              <a:defRPr sz="999"/>
            </a:lvl5pPr>
            <a:lvl6pPr marL="2283714" indent="0">
              <a:buNone/>
              <a:defRPr sz="999"/>
            </a:lvl6pPr>
            <a:lvl7pPr marL="2740457" indent="0">
              <a:buNone/>
              <a:defRPr sz="999"/>
            </a:lvl7pPr>
            <a:lvl8pPr marL="3197200" indent="0">
              <a:buNone/>
              <a:defRPr sz="999"/>
            </a:lvl8pPr>
            <a:lvl9pPr marL="3653942" indent="0">
              <a:buNone/>
              <a:defRPr sz="999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4607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7995" y="766681"/>
            <a:ext cx="7878485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7995" y="3833390"/>
            <a:ext cx="7878485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7995" y="13346867"/>
            <a:ext cx="2055257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CFDF20-89EE-43B5-8FE7-A89B3623310B}" type="datetimeFigureOut">
              <a:rPr lang="es-MX" smtClean="0"/>
              <a:t>27/10/2021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5795" y="13346867"/>
            <a:ext cx="3082885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1223" y="13346867"/>
            <a:ext cx="2055257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61818-0967-4FF5-8DC9-5CDF3ECF3D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492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3486" rtl="0" eaLnBrk="1" latinLnBrk="0" hangingPunct="1">
        <a:lnSpc>
          <a:spcPct val="90000"/>
        </a:lnSpc>
        <a:spcBef>
          <a:spcPct val="0"/>
        </a:spcBef>
        <a:buNone/>
        <a:defRPr sz="43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371" indent="-228371" algn="l" defTabSz="9134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797" kern="1200">
          <a:solidFill>
            <a:schemeClr val="tx1"/>
          </a:solidFill>
          <a:latin typeface="+mn-lt"/>
          <a:ea typeface="+mn-ea"/>
          <a:cs typeface="+mn-cs"/>
        </a:defRPr>
      </a:lvl1pPr>
      <a:lvl2pPr marL="685114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141857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3pPr>
      <a:lvl4pPr marL="1598600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5343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512085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968828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425571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882314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1pPr>
      <a:lvl2pPr marL="456743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2pPr>
      <a:lvl3pPr marL="913486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3pPr>
      <a:lvl4pPr marL="1370228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1826971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283714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740457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197200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653942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o 24">
            <a:extLst>
              <a:ext uri="{FF2B5EF4-FFF2-40B4-BE49-F238E27FC236}">
                <a16:creationId xmlns:a16="http://schemas.microsoft.com/office/drawing/2014/main" id="{E3D5AF88-D91E-42F9-BC79-A2E58F6778FE}"/>
              </a:ext>
            </a:extLst>
          </p:cNvPr>
          <p:cNvGrpSpPr/>
          <p:nvPr/>
        </p:nvGrpSpPr>
        <p:grpSpPr>
          <a:xfrm>
            <a:off x="38783" y="0"/>
            <a:ext cx="9095692" cy="14205500"/>
            <a:chOff x="0" y="-60960"/>
            <a:chExt cx="9095692" cy="14205500"/>
          </a:xfrm>
        </p:grpSpPr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D30B2940-3ACF-4143-B82F-91D321A6159B}"/>
                </a:ext>
              </a:extLst>
            </p:cNvPr>
            <p:cNvGrpSpPr/>
            <p:nvPr/>
          </p:nvGrpSpPr>
          <p:grpSpPr>
            <a:xfrm>
              <a:off x="0" y="-60960"/>
              <a:ext cx="9056915" cy="11306741"/>
              <a:chOff x="0" y="287382"/>
              <a:chExt cx="9056915" cy="11306741"/>
            </a:xfrm>
          </p:grpSpPr>
          <p:grpSp>
            <p:nvGrpSpPr>
              <p:cNvPr id="20" name="Grupo 19">
                <a:extLst>
                  <a:ext uri="{FF2B5EF4-FFF2-40B4-BE49-F238E27FC236}">
                    <a16:creationId xmlns:a16="http://schemas.microsoft.com/office/drawing/2014/main" id="{7A508C19-6CE4-44C2-B41C-F1D7FD166FD8}"/>
                  </a:ext>
                </a:extLst>
              </p:cNvPr>
              <p:cNvGrpSpPr/>
              <p:nvPr/>
            </p:nvGrpSpPr>
            <p:grpSpPr>
              <a:xfrm>
                <a:off x="0" y="287382"/>
                <a:ext cx="9056915" cy="8715941"/>
                <a:chOff x="-3" y="1250359"/>
                <a:chExt cx="9056919" cy="10622553"/>
              </a:xfrm>
            </p:grpSpPr>
            <p:pic>
              <p:nvPicPr>
                <p:cNvPr id="13" name="Imagen 12">
                  <a:extLst>
                    <a:ext uri="{FF2B5EF4-FFF2-40B4-BE49-F238E27FC236}">
                      <a16:creationId xmlns:a16="http://schemas.microsoft.com/office/drawing/2014/main" id="{988411ED-9A1B-4B4A-9072-848823F37A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t="7078" r="849" b="5808"/>
                <a:stretch/>
              </p:blipFill>
              <p:spPr>
                <a:xfrm>
                  <a:off x="-2" y="1250359"/>
                  <a:ext cx="9056917" cy="4310242"/>
                </a:xfrm>
                <a:prstGeom prst="rect">
                  <a:avLst/>
                </a:prstGeom>
              </p:spPr>
            </p:pic>
            <p:pic>
              <p:nvPicPr>
                <p:cNvPr id="15" name="Imagen 14">
                  <a:extLst>
                    <a:ext uri="{FF2B5EF4-FFF2-40B4-BE49-F238E27FC236}">
                      <a16:creationId xmlns:a16="http://schemas.microsoft.com/office/drawing/2014/main" id="{50A9DFEF-1721-40D6-AD32-BFD13E2D29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6808" r="849" b="16289"/>
                <a:stretch/>
              </p:blipFill>
              <p:spPr>
                <a:xfrm>
                  <a:off x="2" y="5560602"/>
                  <a:ext cx="9056914" cy="3805084"/>
                </a:xfrm>
                <a:prstGeom prst="rect">
                  <a:avLst/>
                </a:prstGeom>
              </p:spPr>
            </p:pic>
            <p:pic>
              <p:nvPicPr>
                <p:cNvPr id="19" name="Imagen 18">
                  <a:extLst>
                    <a:ext uri="{FF2B5EF4-FFF2-40B4-BE49-F238E27FC236}">
                      <a16:creationId xmlns:a16="http://schemas.microsoft.com/office/drawing/2014/main" id="{F028D088-93BF-4C32-80C3-F5BD70ABAF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t="8000" r="849" b="41327"/>
                <a:stretch/>
              </p:blipFill>
              <p:spPr>
                <a:xfrm>
                  <a:off x="-3" y="9365686"/>
                  <a:ext cx="9056915" cy="2507226"/>
                </a:xfrm>
                <a:prstGeom prst="rect">
                  <a:avLst/>
                </a:prstGeom>
              </p:spPr>
            </p:pic>
          </p:grpSp>
          <p:pic>
            <p:nvPicPr>
              <p:cNvPr id="21" name="Imagen 20">
                <a:extLst>
                  <a:ext uri="{FF2B5EF4-FFF2-40B4-BE49-F238E27FC236}">
                    <a16:creationId xmlns:a16="http://schemas.microsoft.com/office/drawing/2014/main" id="{9DAA46E3-345E-472A-A914-2E3F5F9738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7067" r="849" b="40571"/>
              <a:stretch/>
            </p:blipFill>
            <p:spPr>
              <a:xfrm>
                <a:off x="1" y="9003323"/>
                <a:ext cx="9056910" cy="2590800"/>
              </a:xfrm>
              <a:prstGeom prst="rect">
                <a:avLst/>
              </a:prstGeom>
            </p:spPr>
          </p:pic>
        </p:grpSp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ED3CD1E9-D4B0-4A0A-B2B5-09DBD60C16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4406" r="849"/>
            <a:stretch/>
          </p:blipFill>
          <p:spPr>
            <a:xfrm>
              <a:off x="38781" y="11393827"/>
              <a:ext cx="9056911" cy="27507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97838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0</Words>
  <Application>Microsoft Office PowerPoint</Application>
  <PresentationFormat>Personalizado</PresentationFormat>
  <Paragraphs>0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PILARES</dc:creator>
  <cp:lastModifiedBy>PILARES</cp:lastModifiedBy>
  <cp:revision>1</cp:revision>
  <dcterms:created xsi:type="dcterms:W3CDTF">2021-10-27T16:14:46Z</dcterms:created>
  <dcterms:modified xsi:type="dcterms:W3CDTF">2021-10-27T17:47:12Z</dcterms:modified>
</cp:coreProperties>
</file>

<file path=docProps/thumbnail.jpeg>
</file>